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315200" cy="1538633"/>
          </a:xfrm>
        </p:spPr>
        <p:txBody>
          <a:bodyPr>
            <a:noAutofit/>
          </a:bodyPr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№7</a:t>
            </a:r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ҰҢҒЫЛАРДЫ БҰРҒЫЛАУ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6624736" cy="44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59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792088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4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315200" cy="1154097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Айналмалы әдіс: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2060848"/>
            <a:ext cx="5961856" cy="3539527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Колонкалық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Роторлық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Шнектік (бұрандалы)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2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315200" cy="709972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Колонкалық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5328592"/>
          </a:xfrm>
        </p:spPr>
        <p:txBody>
          <a:bodyPr>
            <a:normAutofit lnSpcReduction="10000"/>
          </a:bodyPr>
          <a:lstStyle/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Колонкалық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борпылдақ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грунттарда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коронканың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бекітпесі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сұйықтығы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937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Саздақ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937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Жартас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937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саздар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сығылған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8-20 сантиметр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шақырымға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КАМАЗ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автокөлігіне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821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03377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75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315200" cy="114202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Шнекті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08912" cy="4968592"/>
          </a:xfrm>
        </p:spPr>
        <p:txBody>
          <a:bodyPr>
            <a:normAutofit/>
          </a:bodyPr>
          <a:lstStyle/>
          <a:p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Бұрандалы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Шнекпен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бұралуды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Шнек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қалақшалары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стержень.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өңделген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ңғымаларды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Шнек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түбінен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оқпан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шегенмен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297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12777"/>
            <a:ext cx="7315200" cy="4896584"/>
          </a:xfrm>
        </p:spPr>
        <p:txBody>
          <a:bodyPr/>
          <a:lstStyle/>
          <a:p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Бұрандалы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28663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қарапайымдылығы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8663" indent="-1825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8663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8663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қолжетімділік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28663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20°C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Кемшіліктерге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валун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15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568952" cy="482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890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15200" cy="853988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80920" cy="4752528"/>
          </a:xfrm>
        </p:spPr>
        <p:txBody>
          <a:bodyPr>
            <a:normAutofit/>
          </a:bodyPr>
          <a:lstStyle/>
          <a:p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Роторлы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тау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ұнтақтауға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76-215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шарошкалы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қашаулары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қондырғылармен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Шламды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ерітіндісімен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тұрақсыз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кондуктор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артезиан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дебиті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м3/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бұрандалы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ұзағырақ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933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776864" cy="4968552"/>
          </a:xfrm>
        </p:spPr>
        <p:txBody>
          <a:bodyPr>
            <a:normAutofit/>
          </a:bodyPr>
          <a:lstStyle/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Роторлы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қондырғының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238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238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23875" indent="-18256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ықшам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23875" indent="-1825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артезиан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30225" indent="-176213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Кемшіліктерге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79521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272808" cy="615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3454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113</TotalTime>
  <Words>510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Перспектива</vt:lpstr>
      <vt:lpstr>Дәріс №7. ҰҢҒЫЛАРДЫ БҰРҒЫЛАУ ТӘСІЛДЕРІ</vt:lpstr>
      <vt:lpstr>Презентация PowerPoint</vt:lpstr>
      <vt:lpstr>Айналмалы әдіс:</vt:lpstr>
      <vt:lpstr>Колонкалық бұрғылаудың ерекшеліктері</vt:lpstr>
      <vt:lpstr>Презентация PowerPoint</vt:lpstr>
      <vt:lpstr>Шнекті (бұрандалы) бұрғылаудың ерекшеліктері</vt:lpstr>
      <vt:lpstr>Презентация PowerPoint</vt:lpstr>
      <vt:lpstr>Презентация PowerPoint</vt:lpstr>
      <vt:lpstr>Роторлы бұрғылаудың ерекшеліктері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№7. ҰҢҒЫЛАРДЫ БҰРҒЫЛАУ ТӘСІЛДЕРІ</dc:title>
  <dc:creator>Талшын</dc:creator>
  <cp:lastModifiedBy>Талшын</cp:lastModifiedBy>
  <cp:revision>10</cp:revision>
  <dcterms:created xsi:type="dcterms:W3CDTF">2021-04-26T11:40:55Z</dcterms:created>
  <dcterms:modified xsi:type="dcterms:W3CDTF">2021-04-26T13:44:31Z</dcterms:modified>
</cp:coreProperties>
</file>